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22"/>
  </p:handoutMasterIdLst>
  <p:sldIdLst>
    <p:sldId id="545" r:id="rId3"/>
    <p:sldId id="366" r:id="rId4"/>
    <p:sldId id="358" r:id="rId5"/>
    <p:sldId id="258" r:id="rId6"/>
    <p:sldId id="263" r:id="rId7"/>
    <p:sldId id="264" r:id="rId8"/>
    <p:sldId id="265" r:id="rId9"/>
    <p:sldId id="259" r:id="rId10"/>
    <p:sldId id="260" r:id="rId11"/>
    <p:sldId id="368" r:id="rId12"/>
    <p:sldId id="542" r:id="rId13"/>
    <p:sldId id="261" r:id="rId14"/>
    <p:sldId id="262" r:id="rId15"/>
    <p:sldId id="357" r:id="rId16"/>
    <p:sldId id="267" r:id="rId18"/>
    <p:sldId id="270" r:id="rId19"/>
    <p:sldId id="272" r:id="rId20"/>
    <p:sldId id="373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杜 Sunny" initials="杜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39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8B0A8-25DF-45CB-8DE4-86484A59D1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EBBFED-7A52-4E1D-8732-EEB2705BF2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6E555-69CA-424A-BFAD-02A86CF694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8B1F2-8B6E-4F14-8313-4D825C91B2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A66C1-A06C-459C-8C4D-EA74964D10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B7EB7-F0B9-40EF-A62E-2B9540F824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wma"/><Relationship Id="rId2" Type="http://schemas.openxmlformats.org/officeDocument/2006/relationships/audio" Target="../media/media1.wma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../media/media2.wma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wma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45" y="0"/>
            <a:ext cx="8229600" cy="6858000"/>
          </a:xfrm>
          <a:prstGeom prst="rect">
            <a:avLst/>
          </a:prstGeom>
        </p:spPr>
      </p:pic>
      <p:pic>
        <p:nvPicPr>
          <p:cNvPr id="4" name="14 曲目 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67285" y="3945668"/>
            <a:ext cx="961820" cy="96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0" y="0"/>
            <a:ext cx="9515746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think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看一看，想一想，说一说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90169" y="1465674"/>
            <a:ext cx="12371295" cy="58356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  <a:ea typeface="Arial" panose="020B0604020202020204" pitchFamily="34" charset="0"/>
                <a:cs typeface="Aharoni" panose="02010803020104030203" pitchFamily="2" charset="-79"/>
              </a:rPr>
              <a:t>What do they say ? </a:t>
            </a:r>
            <a:r>
              <a:rPr lang="zh-CN" altLang="en-US" sz="2000" b="1" dirty="0"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他们说什么？</a:t>
            </a:r>
            <a:r>
              <a:rPr lang="en-US" altLang="zh-CN" sz="2000" b="1" dirty="0"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  </a:t>
            </a:r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  <a:ea typeface="Arial" panose="020B0604020202020204" pitchFamily="34" charset="0"/>
                <a:cs typeface="Aharoni" panose="02010803020104030203" pitchFamily="2" charset="-79"/>
              </a:rPr>
              <a:t>What do they do ? </a:t>
            </a:r>
            <a:r>
              <a:rPr lang="zh-CN" altLang="en-US" sz="2000" b="1" dirty="0"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他们做什么？</a:t>
            </a:r>
            <a:endParaRPr lang="en-US" altLang="zh-CN" sz="3200" b="1" dirty="0"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50000" t="-622" r="-426" b="59016"/>
          <a:stretch>
            <a:fillRect/>
          </a:stretch>
        </p:blipFill>
        <p:spPr>
          <a:xfrm>
            <a:off x="398088" y="2998554"/>
            <a:ext cx="3366198" cy="2575687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2841" t="51916" r="50000" b="5161"/>
          <a:stretch>
            <a:fillRect/>
          </a:stretch>
        </p:blipFill>
        <p:spPr>
          <a:xfrm>
            <a:off x="4757873" y="3429000"/>
            <a:ext cx="3035888" cy="2562502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52415" t="52220" r="-1136" b="5089"/>
          <a:stretch>
            <a:fillRect/>
          </a:stretch>
        </p:blipFill>
        <p:spPr>
          <a:xfrm>
            <a:off x="8559891" y="2429421"/>
            <a:ext cx="3153479" cy="2562502"/>
          </a:xfrm>
          <a:prstGeom prst="round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773785" y="3429000"/>
            <a:ext cx="1531055" cy="103476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75" t="11969" r="16297" b="28549"/>
          <a:stretch>
            <a:fillRect/>
          </a:stretch>
        </p:blipFill>
        <p:spPr bwMode="auto">
          <a:xfrm>
            <a:off x="1590608" y="1962061"/>
            <a:ext cx="1217813" cy="145839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52415" t="52220" r="-1136" b="5089"/>
          <a:stretch>
            <a:fillRect/>
          </a:stretch>
        </p:blipFill>
        <p:spPr>
          <a:xfrm>
            <a:off x="4646227" y="2320001"/>
            <a:ext cx="2600610" cy="2113243"/>
          </a:xfrm>
          <a:prstGeom prst="roundRect">
            <a:avLst/>
          </a:prstGeom>
        </p:spPr>
      </p:pic>
      <p:sp>
        <p:nvSpPr>
          <p:cNvPr id="3" name="椭圆形标注 8201"/>
          <p:cNvSpPr/>
          <p:nvPr/>
        </p:nvSpPr>
        <p:spPr>
          <a:xfrm>
            <a:off x="2270845" y="482530"/>
            <a:ext cx="2631505" cy="2078653"/>
          </a:xfrm>
          <a:prstGeom prst="wedgeEllipseCallout">
            <a:avLst>
              <a:gd name="adj1" fmla="val 23653"/>
              <a:gd name="adj2" fmla="val 463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send 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 dirty="0">
                <a:latin typeface="Comic Sans MS" panose="030F0702030302020204" pitchFamily="66" charset="0"/>
              </a:rPr>
              <a:t>birthday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gift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图片 3" descr="u=1065719391,2350885966&amp;fm=20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27" y="0"/>
            <a:ext cx="2077970" cy="2268451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5" name="椭圆形标注 8205"/>
          <p:cNvSpPr/>
          <p:nvPr/>
        </p:nvSpPr>
        <p:spPr>
          <a:xfrm>
            <a:off x="6858039" y="492503"/>
            <a:ext cx="2889477" cy="1988320"/>
          </a:xfrm>
          <a:prstGeom prst="wedgeEllipseCallout">
            <a:avLst>
              <a:gd name="adj1" fmla="val -34250"/>
              <a:gd name="adj2" fmla="val 35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send</a:t>
            </a:r>
            <a:r>
              <a:rPr lang="en-US" altLang="zh-CN" sz="3200" b="1" dirty="0">
                <a:latin typeface="Comic Sans MS" panose="030F0702030302020204" pitchFamily="66" charset="0"/>
              </a:rPr>
              <a:t> 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 dirty="0">
                <a:latin typeface="Comic Sans MS" panose="030F0702030302020204" pitchFamily="66" charset="0"/>
              </a:rPr>
              <a:t>birthday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card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椭圆形标注 8214"/>
          <p:cNvSpPr/>
          <p:nvPr/>
        </p:nvSpPr>
        <p:spPr>
          <a:xfrm>
            <a:off x="2168232" y="3650744"/>
            <a:ext cx="2734118" cy="1988319"/>
          </a:xfrm>
          <a:prstGeom prst="wedgeEllipseCallout">
            <a:avLst>
              <a:gd name="adj1" fmla="val 32188"/>
              <a:gd name="adj2" fmla="val -3298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eat </a:t>
            </a:r>
            <a:r>
              <a:rPr lang="en-US" altLang="zh-CN" sz="3200" b="1" dirty="0">
                <a:latin typeface="Comic Sans MS" panose="030F0702030302020204" pitchFamily="66" charset="0"/>
              </a:rPr>
              <a:t>birthday</a:t>
            </a:r>
            <a:endParaRPr lang="en-US" altLang="zh-CN" sz="3200" b="1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cake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图片 9" descr="u=3608430030,2226513592&amp;fm=200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545" y="4404419"/>
            <a:ext cx="2169164" cy="2268451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1" name="椭圆形标注 8209"/>
          <p:cNvSpPr/>
          <p:nvPr/>
        </p:nvSpPr>
        <p:spPr>
          <a:xfrm>
            <a:off x="4916126" y="4442068"/>
            <a:ext cx="2991421" cy="2179031"/>
          </a:xfrm>
          <a:prstGeom prst="wedgeEllipseCallout">
            <a:avLst>
              <a:gd name="adj1" fmla="val -40673"/>
              <a:gd name="adj2" fmla="val -2631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say </a:t>
            </a:r>
            <a:r>
              <a:rPr lang="en-US" altLang="zh-CN" sz="3200" b="1" dirty="0">
                <a:latin typeface="Comic Sans MS" panose="030F0702030302020204" pitchFamily="66" charset="0"/>
              </a:rPr>
              <a:t>“Happy birthday!”</a:t>
            </a:r>
            <a:endParaRPr lang="en-US" altLang="zh-CN" sz="3200" b="1" dirty="0">
              <a:latin typeface="Comic Sans MS" panose="030F0702030302020204" pitchFamily="66" charset="0"/>
            </a:endParaRPr>
          </a:p>
        </p:txBody>
      </p:sp>
      <p:pic>
        <p:nvPicPr>
          <p:cNvPr id="12" name="图片 11" descr="u=2557299984,199225406&amp;fm=200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8543" y="4693436"/>
            <a:ext cx="2638038" cy="198832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8" y="2053207"/>
            <a:ext cx="1301019" cy="124380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形标注 8209"/>
          <p:cNvSpPr/>
          <p:nvPr/>
        </p:nvSpPr>
        <p:spPr>
          <a:xfrm>
            <a:off x="7150100" y="2561183"/>
            <a:ext cx="1922034" cy="1861971"/>
          </a:xfrm>
          <a:prstGeom prst="wedgeEllipseCallout">
            <a:avLst>
              <a:gd name="adj1" fmla="val -40673"/>
              <a:gd name="adj2" fmla="val -2631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Sing </a:t>
            </a:r>
            <a:r>
              <a:rPr lang="en-US" altLang="zh-CN" sz="3200" b="1" dirty="0">
                <a:latin typeface="Comic Sans MS" panose="030F0702030302020204" pitchFamily="66" charset="0"/>
              </a:rPr>
              <a:t>a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song</a:t>
            </a:r>
            <a:endParaRPr lang="en-US" altLang="zh-CN" sz="3200" b="1" dirty="0">
              <a:latin typeface="Comic Sans MS" panose="030F0702030302020204" pitchFamily="66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072" y="2543453"/>
            <a:ext cx="2297458" cy="184945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4135525" y="94698"/>
            <a:ext cx="47188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 ____ for you </a:t>
            </a:r>
            <a:r>
              <a:rPr lang="en-US" altLang="zh-CN" sz="4000" dirty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zh-CN" altLang="en-US" sz="3600" dirty="0">
              <a:solidFill>
                <a:schemeClr val="accent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13116" y="51717"/>
            <a:ext cx="15419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c</a:t>
            </a:r>
            <a:r>
              <a:rPr lang="en-US" altLang="zh-CN" sz="4000" b="1" dirty="0">
                <a:solidFill>
                  <a:schemeClr val="tx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ar</a:t>
            </a:r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endParaRPr lang="en-US" altLang="zh-CN" sz="4000" b="1" dirty="0">
              <a:solidFill>
                <a:srgbClr val="C0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1774" y="820086"/>
            <a:ext cx="18984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p</a:t>
            </a:r>
            <a:r>
              <a:rPr lang="en-US" altLang="zh-CN" sz="4000" b="1" dirty="0">
                <a:solidFill>
                  <a:schemeClr val="tx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en</a:t>
            </a:r>
            <a:endParaRPr lang="en-US" altLang="zh-CN" sz="4000" b="1" dirty="0">
              <a:solidFill>
                <a:schemeClr val="tx1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1374" y="1611479"/>
            <a:ext cx="236055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b</a:t>
            </a:r>
            <a:r>
              <a:rPr lang="en-US" altLang="zh-CN" sz="4000" b="1" dirty="0">
                <a:solidFill>
                  <a:schemeClr val="tx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oo</a:t>
            </a:r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k</a:t>
            </a:r>
            <a:endParaRPr lang="en-US" altLang="zh-CN" sz="4000" b="1" dirty="0">
              <a:solidFill>
                <a:srgbClr val="C0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…</a:t>
            </a:r>
            <a:endParaRPr lang="en-US" altLang="zh-CN" sz="4000" b="1" dirty="0">
              <a:solidFill>
                <a:srgbClr val="C0000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082" y="94698"/>
            <a:ext cx="2189967" cy="218996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bldLvl="0" animBg="1"/>
      <p:bldP spid="11" grpId="0" bldLvl="0" animBg="1"/>
      <p:bldP spid="7" grpId="0" animBg="1"/>
      <p:bldP spid="13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2841" t="51916" r="50000" b="5161"/>
          <a:stretch>
            <a:fillRect/>
          </a:stretch>
        </p:blipFill>
        <p:spPr>
          <a:xfrm>
            <a:off x="1831905" y="277299"/>
            <a:ext cx="6554100" cy="5532120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1831905" y="5667721"/>
            <a:ext cx="6825366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and a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c</a:t>
            </a:r>
            <a:r>
              <a:rPr lang="en-US" altLang="zh-CN" sz="60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ake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 .</a:t>
            </a:r>
            <a:endParaRPr lang="en-US" altLang="zh-CN" sz="6000" b="1" dirty="0"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31424" y="1272788"/>
            <a:ext cx="28368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I </a:t>
            </a:r>
            <a:r>
              <a:rPr lang="en-US" altLang="zh-CN" sz="48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w</a:t>
            </a:r>
            <a:r>
              <a:rPr lang="en-US" altLang="zh-CN" sz="48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ish…</a:t>
            </a:r>
            <a:endParaRPr lang="zh-CN" altLang="en-US" sz="48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对话气泡: 椭圆形 5"/>
          <p:cNvSpPr/>
          <p:nvPr/>
        </p:nvSpPr>
        <p:spPr>
          <a:xfrm>
            <a:off x="8657271" y="682447"/>
            <a:ext cx="2839720" cy="2011680"/>
          </a:xfrm>
          <a:prstGeom prst="wedgeEllipseCallout">
            <a:avLst>
              <a:gd name="adj1" fmla="val -74517"/>
              <a:gd name="adj2" fmla="val 31071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7" name="动作按钮: 帮助 6">
            <a:hlinkClick r:id="" action="ppaction://noaction" highlightClick="1"/>
          </p:cNvPr>
          <p:cNvSpPr/>
          <p:nvPr/>
        </p:nvSpPr>
        <p:spPr>
          <a:xfrm>
            <a:off x="6022557" y="5929434"/>
            <a:ext cx="1792224" cy="690880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1905" y="4226032"/>
            <a:ext cx="4190652" cy="144168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4"/>
          <p:cNvSpPr txBox="1"/>
          <p:nvPr/>
        </p:nvSpPr>
        <p:spPr>
          <a:xfrm>
            <a:off x="0" y="0"/>
            <a:ext cx="883447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11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48269.000000" end="6855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143" y="4119357"/>
            <a:ext cx="1279525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69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6" grpId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2415" t="52220" r="-1136" b="5089"/>
          <a:stretch>
            <a:fillRect/>
          </a:stretch>
        </p:blipFill>
        <p:spPr>
          <a:xfrm>
            <a:off x="2837332" y="961251"/>
            <a:ext cx="5445260" cy="4424792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1739152" y="5473326"/>
            <a:ext cx="8310283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Happy birthday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.</a:t>
            </a:r>
            <a:endParaRPr lang="en-US" altLang="zh-CN" sz="6000" b="1" dirty="0"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0" y="0"/>
            <a:ext cx="8834470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4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对话气泡: 椭圆形 7"/>
          <p:cNvSpPr/>
          <p:nvPr/>
        </p:nvSpPr>
        <p:spPr>
          <a:xfrm>
            <a:off x="4408820" y="711478"/>
            <a:ext cx="2712720" cy="2114203"/>
          </a:xfrm>
          <a:prstGeom prst="wedgeEllipseCallout">
            <a:avLst>
              <a:gd name="adj1" fmla="val 28472"/>
              <a:gd name="adj2" fmla="val 34725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pic>
        <p:nvPicPr>
          <p:cNvPr id="16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55256.000000" end="5855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143" y="4119357"/>
            <a:ext cx="1279525" cy="991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82538" b="60210"/>
          <a:stretch>
            <a:fillRect/>
          </a:stretch>
        </p:blipFill>
        <p:spPr>
          <a:xfrm>
            <a:off x="8025302" y="856724"/>
            <a:ext cx="2227511" cy="4611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标注 2"/>
          <p:cNvSpPr/>
          <p:nvPr/>
        </p:nvSpPr>
        <p:spPr>
          <a:xfrm>
            <a:off x="8930996" y="1094874"/>
            <a:ext cx="3102489" cy="673705"/>
          </a:xfrm>
          <a:prstGeom prst="wedgeRoundRectCallout">
            <a:avLst>
              <a:gd name="adj1" fmla="val -21413"/>
              <a:gd name="adj2" fmla="val 12819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Thank you 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5" dur="100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" grpId="0" bldLvl="0" animBg="1"/>
      <p:bldP spid="8" grpId="0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079644" y="460957"/>
            <a:ext cx="6112356" cy="6070945"/>
            <a:chOff x="6016006" y="535012"/>
            <a:chExt cx="6112356" cy="607094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rcRect l="4776"/>
            <a:stretch>
              <a:fillRect/>
            </a:stretch>
          </p:blipFill>
          <p:spPr>
            <a:xfrm>
              <a:off x="6028943" y="535012"/>
              <a:ext cx="6099419" cy="6009640"/>
            </a:xfrm>
            <a:prstGeom prst="rect">
              <a:avLst/>
            </a:prstGeom>
          </p:spPr>
        </p:pic>
        <p:sp>
          <p:nvSpPr>
            <p:cNvPr id="10" name="十边形 9"/>
            <p:cNvSpPr/>
            <p:nvPr/>
          </p:nvSpPr>
          <p:spPr>
            <a:xfrm>
              <a:off x="6027725" y="3006790"/>
              <a:ext cx="525473" cy="445656"/>
            </a:xfrm>
            <a:prstGeom prst="decagon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5</a:t>
              </a:r>
              <a:endParaRPr lang="zh-CN" altLang="en-US" sz="2800" b="1" dirty="0"/>
            </a:p>
          </p:txBody>
        </p:sp>
        <p:sp>
          <p:nvSpPr>
            <p:cNvPr id="11" name="十边形 10"/>
            <p:cNvSpPr/>
            <p:nvPr/>
          </p:nvSpPr>
          <p:spPr>
            <a:xfrm>
              <a:off x="6016006" y="6148577"/>
              <a:ext cx="525473" cy="445656"/>
            </a:xfrm>
            <a:prstGeom prst="decagon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7</a:t>
              </a:r>
              <a:endParaRPr lang="zh-CN" altLang="en-US" sz="2800" b="1" dirty="0"/>
            </a:p>
          </p:txBody>
        </p:sp>
        <p:sp>
          <p:nvSpPr>
            <p:cNvPr id="12" name="十边形 11"/>
            <p:cNvSpPr/>
            <p:nvPr/>
          </p:nvSpPr>
          <p:spPr>
            <a:xfrm>
              <a:off x="9157789" y="6160301"/>
              <a:ext cx="525473" cy="445656"/>
            </a:xfrm>
            <a:prstGeom prst="decagon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8</a:t>
              </a:r>
              <a:endParaRPr lang="zh-CN" altLang="en-US" sz="2800" b="1" dirty="0"/>
            </a:p>
          </p:txBody>
        </p:sp>
        <p:sp>
          <p:nvSpPr>
            <p:cNvPr id="13" name="十边形 12"/>
            <p:cNvSpPr/>
            <p:nvPr/>
          </p:nvSpPr>
          <p:spPr>
            <a:xfrm>
              <a:off x="8970217" y="2901288"/>
              <a:ext cx="525473" cy="445656"/>
            </a:xfrm>
            <a:prstGeom prst="decagon">
              <a:avLst/>
            </a:prstGeom>
            <a:solidFill>
              <a:srgbClr val="00B0F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6</a:t>
              </a:r>
              <a:endParaRPr lang="zh-CN" altLang="en-US" sz="2800" b="1" dirty="0"/>
            </a:p>
          </p:txBody>
        </p:sp>
      </p:grpSp>
      <p:pic>
        <p:nvPicPr>
          <p:cNvPr id="4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30454" y="-110898"/>
            <a:ext cx="1279525" cy="991235"/>
          </a:xfrm>
          <a:prstGeom prst="rect">
            <a:avLst/>
          </a:prstGeom>
        </p:spPr>
      </p:pic>
      <p:sp>
        <p:nvSpPr>
          <p:cNvPr id="7" name="Text Box 4"/>
          <p:cNvSpPr txBox="1"/>
          <p:nvPr/>
        </p:nvSpPr>
        <p:spPr>
          <a:xfrm>
            <a:off x="0" y="0"/>
            <a:ext cx="7821372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Listen and repeat 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听并跟读</a:t>
            </a:r>
            <a:r>
              <a:rPr lang="en-US" altLang="zh-CN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P38-39  </a:t>
            </a:r>
            <a:endParaRPr lang="en-US" altLang="zh-CN" sz="4400" b="1" dirty="0"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070" y="833436"/>
            <a:ext cx="5908408" cy="5847358"/>
            <a:chOff x="37235" y="735149"/>
            <a:chExt cx="5908408" cy="58473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5"/>
            <a:srcRect l="5015" r="7467" b="2760"/>
            <a:stretch>
              <a:fillRect/>
            </a:stretch>
          </p:blipFill>
          <p:spPr>
            <a:xfrm>
              <a:off x="63638" y="735149"/>
              <a:ext cx="5882005" cy="5843795"/>
            </a:xfrm>
            <a:prstGeom prst="rect">
              <a:avLst/>
            </a:prstGeom>
          </p:spPr>
        </p:pic>
        <p:sp>
          <p:nvSpPr>
            <p:cNvPr id="5" name="十边形 4"/>
            <p:cNvSpPr/>
            <p:nvPr/>
          </p:nvSpPr>
          <p:spPr>
            <a:xfrm>
              <a:off x="177910" y="2854390"/>
              <a:ext cx="525473" cy="445656"/>
            </a:xfrm>
            <a:prstGeom prst="decagon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1</a:t>
              </a:r>
              <a:endParaRPr lang="zh-CN" altLang="en-US" sz="2800" b="1" dirty="0"/>
            </a:p>
          </p:txBody>
        </p:sp>
        <p:sp>
          <p:nvSpPr>
            <p:cNvPr id="6" name="十边形 5"/>
            <p:cNvSpPr/>
            <p:nvPr/>
          </p:nvSpPr>
          <p:spPr>
            <a:xfrm>
              <a:off x="3179018" y="2913006"/>
              <a:ext cx="525473" cy="445656"/>
            </a:xfrm>
            <a:prstGeom prst="decagon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2</a:t>
              </a:r>
              <a:endParaRPr lang="zh-CN" altLang="en-US" sz="2800" b="1" dirty="0"/>
            </a:p>
          </p:txBody>
        </p:sp>
        <p:sp>
          <p:nvSpPr>
            <p:cNvPr id="8" name="十边形 7"/>
            <p:cNvSpPr/>
            <p:nvPr/>
          </p:nvSpPr>
          <p:spPr>
            <a:xfrm>
              <a:off x="37235" y="6125130"/>
              <a:ext cx="525473" cy="445656"/>
            </a:xfrm>
            <a:prstGeom prst="decagon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3</a:t>
              </a:r>
              <a:endParaRPr lang="zh-CN" altLang="en-US" sz="2800" b="1" dirty="0"/>
            </a:p>
          </p:txBody>
        </p:sp>
        <p:sp>
          <p:nvSpPr>
            <p:cNvPr id="9" name="十边形 8"/>
            <p:cNvSpPr/>
            <p:nvPr/>
          </p:nvSpPr>
          <p:spPr>
            <a:xfrm>
              <a:off x="3190739" y="6136851"/>
              <a:ext cx="525473" cy="445656"/>
            </a:xfrm>
            <a:prstGeom prst="decagon">
              <a:avLst/>
            </a:prstGeom>
            <a:solidFill>
              <a:srgbClr val="FFC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/>
                <a:t>4</a:t>
              </a:r>
              <a:endParaRPr lang="zh-CN" altLang="en-US" sz="28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3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1042035" y="769620"/>
            <a:ext cx="10311765" cy="11252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noAutofit/>
          </a:bodyPr>
          <a:lstStyle/>
          <a:p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Give the story a </a:t>
            </a:r>
            <a:r>
              <a:rPr lang="en-US" altLang="zh-CN" sz="6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name</a:t>
            </a:r>
            <a:r>
              <a:rPr lang="zh-CN" altLang="en-US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（名字）</a:t>
            </a:r>
            <a:r>
              <a:rPr lang="en-US" altLang="zh-CN" sz="4000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en-US" altLang="zh-CN" sz="6000" b="1" dirty="0"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0" y="0"/>
            <a:ext cx="6705682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Think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想一想，说一说</a:t>
            </a:r>
            <a:r>
              <a:rPr lang="en-US" altLang="zh-CN" sz="28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4776"/>
          <a:stretch>
            <a:fillRect/>
          </a:stretch>
        </p:blipFill>
        <p:spPr>
          <a:xfrm>
            <a:off x="5790079" y="2006630"/>
            <a:ext cx="4743809" cy="4526244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5015" r="7467"/>
          <a:stretch>
            <a:fillRect/>
          </a:stretch>
        </p:blipFill>
        <p:spPr>
          <a:xfrm>
            <a:off x="1241477" y="2006630"/>
            <a:ext cx="4358551" cy="4453128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3195" y="39751"/>
            <a:ext cx="5612132" cy="1325563"/>
          </a:xfrm>
        </p:spPr>
        <p:txBody>
          <a:bodyPr/>
          <a:lstStyle/>
          <a:p>
            <a:r>
              <a:rPr lang="en-US" altLang="zh-CN" b="1" dirty="0">
                <a:solidFill>
                  <a:srgbClr val="FF0000"/>
                </a:solidFill>
              </a:rPr>
              <a:t>Role play </a:t>
            </a:r>
            <a:r>
              <a:rPr lang="zh-CN" altLang="en-US" b="1" dirty="0">
                <a:solidFill>
                  <a:srgbClr val="FF0000"/>
                </a:solidFill>
              </a:rPr>
              <a:t>角色扮演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4527232" y="946467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67189" t="198" r="14027" b="74652"/>
          <a:stretch>
            <a:fillRect/>
          </a:stretch>
        </p:blipFill>
        <p:spPr>
          <a:xfrm>
            <a:off x="4559937" y="2340292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84260" t="2280" r="-3044" b="72570"/>
          <a:stretch>
            <a:fillRect/>
          </a:stretch>
        </p:blipFill>
        <p:spPr>
          <a:xfrm>
            <a:off x="5020627" y="4927917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307978" y="1412875"/>
            <a:ext cx="421005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旁白：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Dan the dog.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Dan meets Jan.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       Dan and Jan walk.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Dan and Jan see Nan.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0995" y="1412875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Comic Sans MS" panose="030F0702030302020204" pitchFamily="66" charset="0"/>
                <a:cs typeface="Comic Sans MS" panose="030F0702030302020204" pitchFamily="66" charset="0"/>
              </a:rPr>
              <a:t>: Hi, I’m Dan !</a:t>
            </a:r>
            <a:endParaRPr lang="en-US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8212772" y="2279650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文本框 9"/>
          <p:cNvSpPr txBox="1"/>
          <p:nvPr/>
        </p:nvSpPr>
        <p:spPr>
          <a:xfrm>
            <a:off x="5421630" y="263906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Hello, Dan 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61780" y="263906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Hello, Jan 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67189" t="198" r="14027" b="74652"/>
          <a:stretch>
            <a:fillRect/>
          </a:stretch>
        </p:blipFill>
        <p:spPr>
          <a:xfrm>
            <a:off x="4898074" y="3570158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5775327" y="350329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文本框 13"/>
          <p:cNvSpPr txBox="1"/>
          <p:nvPr/>
        </p:nvSpPr>
        <p:spPr>
          <a:xfrm>
            <a:off x="6723380" y="393192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: Walk, walk.</a:t>
            </a:r>
            <a:endParaRPr lang="en-US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67189" t="198" r="14027" b="74652"/>
          <a:stretch>
            <a:fillRect/>
          </a:stretch>
        </p:blipFill>
        <p:spPr>
          <a:xfrm>
            <a:off x="8166100" y="4907597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8911590" y="479869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文本框 16"/>
          <p:cNvSpPr txBox="1"/>
          <p:nvPr/>
        </p:nvSpPr>
        <p:spPr>
          <a:xfrm>
            <a:off x="5777230" y="5057140"/>
            <a:ext cx="2127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Hello, Dan 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and Jan 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15830" y="514350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; Hello, Nan 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02870"/>
            <a:ext cx="10515600" cy="1325563"/>
          </a:xfrm>
        </p:spPr>
        <p:txBody>
          <a:bodyPr/>
          <a:lstStyle/>
          <a:p>
            <a:r>
              <a:rPr lang="en-US" altLang="zh-CN" b="1">
                <a:solidFill>
                  <a:srgbClr val="FF0000"/>
                </a:solidFill>
              </a:rPr>
              <a:t>Role play </a:t>
            </a:r>
            <a:r>
              <a:rPr lang="zh-CN" altLang="en-US" b="1">
                <a:solidFill>
                  <a:srgbClr val="FF0000"/>
                </a:solidFill>
              </a:rPr>
              <a:t>角色扮演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67189" t="198" r="14027" b="74652"/>
          <a:stretch>
            <a:fillRect/>
          </a:stretch>
        </p:blipFill>
        <p:spPr>
          <a:xfrm>
            <a:off x="5260975" y="266128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84260" t="2280" r="-3044" b="72570"/>
          <a:stretch>
            <a:fillRect/>
          </a:stretch>
        </p:blipFill>
        <p:spPr>
          <a:xfrm>
            <a:off x="6716395" y="514667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573405" y="1692910"/>
            <a:ext cx="614362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旁白：</a:t>
            </a:r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Nan in a house.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  </a:t>
            </a: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Dan, Jan, and Nan sit.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           Nan and a cake.</a:t>
            </a:r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endParaRPr lang="en-US" altLang="zh-CN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            : Happy birthday Nan!</a:t>
            </a:r>
            <a:endParaRPr lang="en-US" altLang="zh-CN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6020" y="1760855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>
                <a:latin typeface="Comic Sans MS" panose="030F0702030302020204" pitchFamily="66" charset="0"/>
                <a:cs typeface="Comic Sans MS" panose="030F0702030302020204" pitchFamily="66" charset="0"/>
              </a:rPr>
              <a:t>: Sit down, please!</a:t>
            </a:r>
            <a:endParaRPr lang="en-US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6362065" y="264223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本框 10"/>
          <p:cNvSpPr txBox="1"/>
          <p:nvPr/>
        </p:nvSpPr>
        <p:spPr>
          <a:xfrm>
            <a:off x="7558405" y="307467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Thank you!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24295" y="4239260"/>
            <a:ext cx="3463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  <a:cs typeface="Comic Sans MS" panose="030F0702030302020204" pitchFamily="66" charset="0"/>
              </a:rPr>
              <a:t>: Poof.</a:t>
            </a:r>
            <a:endParaRPr lang="en-US" sz="28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rcRect l="67189" t="198" r="14027" b="74652"/>
          <a:stretch>
            <a:fillRect/>
          </a:stretch>
        </p:blipFill>
        <p:spPr>
          <a:xfrm>
            <a:off x="733425" y="514667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rcRect l="49148" r="32068" b="74850"/>
          <a:stretch>
            <a:fillRect/>
          </a:stretch>
        </p:blipFill>
        <p:spPr>
          <a:xfrm>
            <a:off x="1628140" y="5146675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文本框 16"/>
          <p:cNvSpPr txBox="1"/>
          <p:nvPr/>
        </p:nvSpPr>
        <p:spPr>
          <a:xfrm>
            <a:off x="7636510" y="5405120"/>
            <a:ext cx="2172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: Thank you!</a:t>
            </a:r>
            <a:endParaRPr lang="en-US" sz="2800" dirty="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4260" t="2280" r="-3044" b="72570"/>
          <a:stretch>
            <a:fillRect/>
          </a:stretch>
        </p:blipFill>
        <p:spPr>
          <a:xfrm>
            <a:off x="5069205" y="1266190"/>
            <a:ext cx="995680" cy="12115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l="12379" t="60807" r="56035" b="14122"/>
          <a:stretch>
            <a:fillRect/>
          </a:stretch>
        </p:blipFill>
        <p:spPr>
          <a:xfrm>
            <a:off x="5311775" y="3981450"/>
            <a:ext cx="1163320" cy="981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2897404" y="206550"/>
            <a:ext cx="5819222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Homework </a:t>
            </a:r>
            <a:r>
              <a:rPr lang="zh-CN" altLang="en-US" sz="44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家庭作业</a:t>
            </a:r>
            <a:r>
              <a:rPr lang="en-US" altLang="zh-CN" sz="28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956054" y="1163351"/>
            <a:ext cx="9568690" cy="458587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、听音跟读故事，模仿语音语调。</a:t>
            </a:r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r>
              <a:rPr lang="en-US" altLang="zh-CN" sz="66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2</a:t>
            </a:r>
            <a:r>
              <a:rPr lang="zh-CN" altLang="en-US" sz="32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、</a:t>
            </a:r>
            <a:r>
              <a:rPr lang="en-US" altLang="zh-CN" sz="66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4</a:t>
            </a:r>
            <a:r>
              <a:rPr lang="zh-CN" altLang="en-US" sz="3200" b="1" dirty="0">
                <a:solidFill>
                  <a:srgbClr val="C00000"/>
                </a:solidFill>
                <a:latin typeface="Aharoni" panose="02010803020104030203" pitchFamily="2" charset="-79"/>
                <a:ea typeface="Arial" panose="020B0604020202020204" pitchFamily="34" charset="0"/>
                <a:cs typeface="Aharoni" panose="02010803020104030203" pitchFamily="2" charset="-79"/>
              </a:rPr>
              <a:t>人小组表演故事。</a:t>
            </a:r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C0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  <a:p>
            <a:endParaRPr lang="en-US" altLang="zh-CN" sz="32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548412" y="1538396"/>
            <a:ext cx="1650262" cy="514238"/>
            <a:chOff x="7324433" y="2570700"/>
            <a:chExt cx="1650262" cy="514238"/>
          </a:xfrm>
        </p:grpSpPr>
        <p:sp>
          <p:nvSpPr>
            <p:cNvPr id="6" name="星形: 六角 5"/>
            <p:cNvSpPr/>
            <p:nvPr/>
          </p:nvSpPr>
          <p:spPr>
            <a:xfrm>
              <a:off x="7324433" y="2576938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星形: 六角 7"/>
            <p:cNvSpPr/>
            <p:nvPr/>
          </p:nvSpPr>
          <p:spPr>
            <a:xfrm>
              <a:off x="7884016" y="2570700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星形: 六角 8"/>
            <p:cNvSpPr/>
            <p:nvPr/>
          </p:nvSpPr>
          <p:spPr>
            <a:xfrm>
              <a:off x="8485168" y="2570700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57896" y="3078700"/>
            <a:ext cx="2915647" cy="553490"/>
            <a:chOff x="5250872" y="4016205"/>
            <a:chExt cx="2915647" cy="553490"/>
          </a:xfrm>
        </p:grpSpPr>
        <p:sp>
          <p:nvSpPr>
            <p:cNvPr id="7" name="星形: 六角 6"/>
            <p:cNvSpPr/>
            <p:nvPr/>
          </p:nvSpPr>
          <p:spPr>
            <a:xfrm>
              <a:off x="5250872" y="4061695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星形: 六角 9"/>
            <p:cNvSpPr/>
            <p:nvPr/>
          </p:nvSpPr>
          <p:spPr>
            <a:xfrm>
              <a:off x="5909461" y="4061695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星形: 六角 10"/>
            <p:cNvSpPr/>
            <p:nvPr/>
          </p:nvSpPr>
          <p:spPr>
            <a:xfrm>
              <a:off x="6516257" y="4022443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星形: 六角 11"/>
            <p:cNvSpPr/>
            <p:nvPr/>
          </p:nvSpPr>
          <p:spPr>
            <a:xfrm>
              <a:off x="7103548" y="4025441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星形: 六角 12"/>
            <p:cNvSpPr/>
            <p:nvPr/>
          </p:nvSpPr>
          <p:spPr>
            <a:xfrm>
              <a:off x="7676992" y="4016205"/>
              <a:ext cx="489527" cy="508000"/>
            </a:xfrm>
            <a:prstGeom prst="star6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12821" t="9939" r="50555" b="63115"/>
          <a:stretch>
            <a:fillRect/>
          </a:stretch>
        </p:blipFill>
        <p:spPr>
          <a:xfrm flipH="1">
            <a:off x="1433112" y="4040180"/>
            <a:ext cx="1700082" cy="1567231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1569" t="5085" r="28295" b="62932"/>
          <a:stretch>
            <a:fillRect/>
          </a:stretch>
        </p:blipFill>
        <p:spPr>
          <a:xfrm>
            <a:off x="3794596" y="3948766"/>
            <a:ext cx="1232222" cy="1750058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10023" t="652" r="52018" b="57773"/>
          <a:stretch>
            <a:fillRect/>
          </a:stretch>
        </p:blipFill>
        <p:spPr>
          <a:xfrm>
            <a:off x="5695664" y="3907199"/>
            <a:ext cx="1614908" cy="1640340"/>
          </a:xfrm>
          <a:prstGeom prst="roundRect">
            <a:avLst/>
          </a:prstGeom>
        </p:spPr>
      </p:pic>
      <p:sp>
        <p:nvSpPr>
          <p:cNvPr id="15" name="Text Box 4"/>
          <p:cNvSpPr txBox="1"/>
          <p:nvPr/>
        </p:nvSpPr>
        <p:spPr>
          <a:xfrm>
            <a:off x="7867427" y="4494917"/>
            <a:ext cx="2141933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Narrator</a:t>
            </a:r>
            <a:r>
              <a:rPr lang="zh-CN" altLang="en-US" sz="2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旁白</a:t>
            </a:r>
            <a:endParaRPr lang="en-US" altLang="zh-CN" sz="24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-1" y="0"/>
            <a:ext cx="6973455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spell</a:t>
            </a:r>
            <a:r>
              <a:rPr lang="en-US" altLang="zh-CN" sz="66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   </a:t>
            </a:r>
            <a:r>
              <a:rPr lang="zh-CN" altLang="en-U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拼一拼</a:t>
            </a:r>
            <a:r>
              <a:rPr lang="en-US" altLang="zh-CN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,</a:t>
            </a:r>
            <a:r>
              <a:rPr lang="zh-CN" altLang="en-U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读一读</a:t>
            </a:r>
            <a:endParaRPr lang="en-US" altLang="zh-CN" sz="6600" b="1" dirty="0"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5104004" y="2875002"/>
            <a:ext cx="1274753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490342" y="1435723"/>
            <a:ext cx="936377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c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9249" y="4584958"/>
            <a:ext cx="1798677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c</a:t>
            </a:r>
            <a:r>
              <a:rPr lang="en-US" altLang="zh-CN" sz="66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chemeClr val="accent1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2180208" y="1435528"/>
            <a:ext cx="840613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2130659" y="4551445"/>
            <a:ext cx="1762505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6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chemeClr val="accent1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4073451" y="1435528"/>
            <a:ext cx="681595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f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9" name="Text Box 4"/>
          <p:cNvSpPr txBox="1"/>
          <p:nvPr/>
        </p:nvSpPr>
        <p:spPr>
          <a:xfrm>
            <a:off x="4302418" y="4551445"/>
            <a:ext cx="1526380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f</a:t>
            </a:r>
            <a:r>
              <a:rPr lang="en-US" altLang="zh-CN" sz="66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chemeClr val="accent1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5859805" y="1385249"/>
            <a:ext cx="681594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6235527" y="4551445"/>
            <a:ext cx="1433406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 err="1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600" b="1" dirty="0" err="1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chemeClr val="accent1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2" name="Text Box 4"/>
          <p:cNvSpPr txBox="1"/>
          <p:nvPr/>
        </p:nvSpPr>
        <p:spPr>
          <a:xfrm>
            <a:off x="7931046" y="1406513"/>
            <a:ext cx="627095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8124522" y="4542620"/>
            <a:ext cx="1798677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FF0000"/>
                </a:solidFill>
                <a:latin typeface="Comic Sans MS" panose="030F0702030302020204" pitchFamily="66" charset="0"/>
                <a:ea typeface="Arial" panose="020B0604020202020204" pitchFamily="34" charset="0"/>
                <a:cs typeface="Aharoni" panose="02010803020104030203" pitchFamily="2" charset="-79"/>
              </a:rPr>
              <a:t>n</a:t>
            </a:r>
            <a:r>
              <a:rPr lang="en-US" altLang="zh-CN" sz="6600" b="1" dirty="0">
                <a:solidFill>
                  <a:schemeClr val="accent1"/>
                </a:solidFill>
                <a:latin typeface="Comic Sans MS" panose="030F0702030302020204" pitchFamily="66" charset="0"/>
                <a:ea typeface="Arial" panose="020B0604020202020204" pitchFamily="34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chemeClr val="accent1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6" name="Text Box 4"/>
          <p:cNvSpPr txBox="1"/>
          <p:nvPr/>
        </p:nvSpPr>
        <p:spPr>
          <a:xfrm>
            <a:off x="7964781" y="2876928"/>
            <a:ext cx="681597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17" name="Text Box 4"/>
          <p:cNvSpPr txBox="1"/>
          <p:nvPr/>
        </p:nvSpPr>
        <p:spPr>
          <a:xfrm>
            <a:off x="9593339" y="2895792"/>
            <a:ext cx="1593706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accent1"/>
                </a:solidFill>
                <a:highlight>
                  <a:srgbClr val="FFFF00"/>
                </a:highlight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r>
              <a:rPr lang="en-US" altLang="zh-CN" sz="6600" b="1" dirty="0">
                <a:solidFill>
                  <a:srgbClr val="C00000"/>
                </a:solidFill>
                <a:highlight>
                  <a:srgbClr val="FFFF00"/>
                </a:highlight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endParaRPr lang="en-US" altLang="zh-CN" sz="6600" b="1" dirty="0">
              <a:solidFill>
                <a:srgbClr val="0070C0"/>
              </a:solidFill>
              <a:highlight>
                <a:srgbClr val="FFFF00"/>
              </a:highlight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29924" y="2378864"/>
            <a:ext cx="3951194" cy="2215424"/>
            <a:chOff x="1104900" y="2369534"/>
            <a:chExt cx="3951194" cy="221542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308847" y="2369534"/>
              <a:ext cx="3594847" cy="714325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1104900" y="3236259"/>
              <a:ext cx="3951194" cy="1348699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2993741" y="2521934"/>
            <a:ext cx="2058241" cy="2215424"/>
            <a:chOff x="1104900" y="2369534"/>
            <a:chExt cx="3951194" cy="221542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308847" y="2369534"/>
              <a:ext cx="3594847" cy="714325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1104900" y="3236259"/>
              <a:ext cx="3951194" cy="1348699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4386535" y="2487094"/>
            <a:ext cx="681595" cy="2182416"/>
            <a:chOff x="1104900" y="2369534"/>
            <a:chExt cx="3951194" cy="221542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308847" y="2369534"/>
              <a:ext cx="3594847" cy="714325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1104900" y="3236259"/>
              <a:ext cx="3951194" cy="1348699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flipH="1">
            <a:off x="6150311" y="2404744"/>
            <a:ext cx="390750" cy="2163845"/>
            <a:chOff x="1104900" y="2369534"/>
            <a:chExt cx="3951194" cy="2215424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308847" y="2369534"/>
              <a:ext cx="3594847" cy="714325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104900" y="3236259"/>
              <a:ext cx="3951194" cy="1348699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 flipH="1">
            <a:off x="6297690" y="2543951"/>
            <a:ext cx="1973810" cy="2182416"/>
            <a:chOff x="1104900" y="2369534"/>
            <a:chExt cx="3951194" cy="221542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308847" y="2369534"/>
              <a:ext cx="3594847" cy="714325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104900" y="3236259"/>
              <a:ext cx="3951194" cy="1348699"/>
            </a:xfrm>
            <a:prstGeom prst="line">
              <a:avLst/>
            </a:prstGeom>
            <a:ln w="57150">
              <a:solidFill>
                <a:srgbClr val="FFC000"/>
              </a:solidFill>
              <a:prstDash val="lgDash"/>
              <a:tailEnd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" name="直接箭头连接符 14"/>
          <p:cNvCxnSpPr>
            <a:endCxn id="14" idx="1"/>
          </p:cNvCxnSpPr>
          <p:nvPr/>
        </p:nvCxnSpPr>
        <p:spPr>
          <a:xfrm>
            <a:off x="6339206" y="3422172"/>
            <a:ext cx="1432409" cy="55613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 Box 4"/>
          <p:cNvSpPr txBox="1"/>
          <p:nvPr/>
        </p:nvSpPr>
        <p:spPr>
          <a:xfrm>
            <a:off x="7771615" y="2923787"/>
            <a:ext cx="765350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600" b="1" dirty="0">
                <a:solidFill>
                  <a:srgbClr val="0070C0"/>
                </a:solidFill>
                <a:latin typeface="Comic Sans MS" panose="030F0702030302020204" pitchFamily="66" charset="0"/>
                <a:ea typeface="Arial" panose="020B0604020202020204" pitchFamily="34" charset="0"/>
                <a:cs typeface="Aharoni" panose="02010803020104030203" pitchFamily="2" charset="-79"/>
              </a:rPr>
              <a:t>n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414"/>
    </mc:Choice>
    <mc:Fallback>
      <p:transition spd="slow" advTm="8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85723E-17 L -0.16953 -0.007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 bldLvl="0" animBg="1"/>
      <p:bldP spid="17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/>
          <p:nvPr/>
        </p:nvSpPr>
        <p:spPr>
          <a:xfrm>
            <a:off x="1027260" y="5448649"/>
            <a:ext cx="1707519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6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5266285" y="5373053"/>
            <a:ext cx="1659429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6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9086850" y="5398453"/>
            <a:ext cx="1784463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6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endParaRPr lang="en-US" altLang="zh-CN" sz="6600" b="1" dirty="0">
              <a:solidFill>
                <a:srgbClr val="0070C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l="12821" t="9939" r="50555" b="63115"/>
          <a:stretch>
            <a:fillRect/>
          </a:stretch>
        </p:blipFill>
        <p:spPr>
          <a:xfrm flipH="1">
            <a:off x="298827" y="1554480"/>
            <a:ext cx="3935703" cy="3628151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51569" t="5085" r="28295" b="62932"/>
          <a:stretch>
            <a:fillRect/>
          </a:stretch>
        </p:blipFill>
        <p:spPr>
          <a:xfrm>
            <a:off x="4669696" y="1347054"/>
            <a:ext cx="2852605" cy="4051399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0023" t="652" r="52018" b="57773"/>
          <a:stretch>
            <a:fillRect/>
          </a:stretch>
        </p:blipFill>
        <p:spPr>
          <a:xfrm>
            <a:off x="8292611" y="1491396"/>
            <a:ext cx="3738525" cy="3797400"/>
          </a:xfrm>
          <a:prstGeom prst="roundRect">
            <a:avLst/>
          </a:prstGeom>
        </p:spPr>
      </p:pic>
      <p:sp>
        <p:nvSpPr>
          <p:cNvPr id="8" name="Text Box 4"/>
          <p:cNvSpPr txBox="1"/>
          <p:nvPr/>
        </p:nvSpPr>
        <p:spPr>
          <a:xfrm>
            <a:off x="0" y="0"/>
            <a:ext cx="7204363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C0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Look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</a:t>
            </a:r>
            <a:r>
              <a:rPr lang="en-US" altLang="zh-CN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,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说一说</a:t>
            </a:r>
            <a:endParaRPr lang="en-US" altLang="zh-CN" sz="48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9" name="椭圆形标注 8201"/>
          <p:cNvSpPr/>
          <p:nvPr/>
        </p:nvSpPr>
        <p:spPr>
          <a:xfrm>
            <a:off x="2572834" y="844371"/>
            <a:ext cx="2133600" cy="830998"/>
          </a:xfrm>
          <a:prstGeom prst="wedgeEllipseCallout">
            <a:avLst>
              <a:gd name="adj1" fmla="val -44481"/>
              <a:gd name="adj2" fmla="val 4768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Woof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.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椭圆形标注 8201"/>
          <p:cNvSpPr/>
          <p:nvPr/>
        </p:nvSpPr>
        <p:spPr>
          <a:xfrm>
            <a:off x="5913641" y="698082"/>
            <a:ext cx="2133600" cy="830998"/>
          </a:xfrm>
          <a:prstGeom prst="wedgeEllipseCallout">
            <a:avLst>
              <a:gd name="adj1" fmla="val -11624"/>
              <a:gd name="adj2" fmla="val 684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Meow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.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椭圆形标注 8201"/>
          <p:cNvSpPr/>
          <p:nvPr/>
        </p:nvSpPr>
        <p:spPr>
          <a:xfrm>
            <a:off x="9301224" y="528320"/>
            <a:ext cx="2403095" cy="904249"/>
          </a:xfrm>
          <a:prstGeom prst="wedgeEllipseCallout">
            <a:avLst>
              <a:gd name="adj1" fmla="val -18767"/>
              <a:gd name="adj2" fmla="val 696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3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Quack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.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39"/>
    </mc:Choice>
    <mc:Fallback>
      <p:transition spd="slow" advTm="35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6978" t="2190" r="50554" b="62345"/>
          <a:stretch>
            <a:fillRect/>
          </a:stretch>
        </p:blipFill>
        <p:spPr>
          <a:xfrm>
            <a:off x="2855074" y="660737"/>
            <a:ext cx="6939049" cy="5181600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3799838" y="5689431"/>
            <a:ext cx="5049520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the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og </a:t>
            </a:r>
            <a:r>
              <a:rPr lang="en-US" altLang="zh-CN" sz="6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en-US" altLang="zh-CN" sz="6000" b="1" dirty="0">
              <a:solidFill>
                <a:srgbClr val="FF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0" y="0"/>
            <a:ext cx="98764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8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4000.000000" end="104801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8352" y="3680445"/>
            <a:ext cx="1279525" cy="991235"/>
          </a:xfrm>
          <a:prstGeom prst="rect">
            <a:avLst/>
          </a:prstGeom>
        </p:spPr>
      </p:pic>
      <p:sp>
        <p:nvSpPr>
          <p:cNvPr id="5" name="圆角矩形标注 1"/>
          <p:cNvSpPr/>
          <p:nvPr/>
        </p:nvSpPr>
        <p:spPr>
          <a:xfrm>
            <a:off x="7800526" y="1043188"/>
            <a:ext cx="3568700" cy="808355"/>
          </a:xfrm>
          <a:prstGeom prst="wedgeRoundRectCallout">
            <a:avLst>
              <a:gd name="adj1" fmla="val -55266"/>
              <a:gd name="adj2" fmla="val 14245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Hi, I’m Dan!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0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6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ldLvl="0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1569" t="1607" r="7540" b="62033"/>
          <a:stretch>
            <a:fillRect/>
          </a:stretch>
        </p:blipFill>
        <p:spPr>
          <a:xfrm>
            <a:off x="2703537" y="755083"/>
            <a:ext cx="6725920" cy="5347833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2910840" y="5538847"/>
            <a:ext cx="6370320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m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eets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.</a:t>
            </a:r>
            <a:endParaRPr lang="en-US" altLang="zh-CN" sz="6000" b="1" dirty="0">
              <a:solidFill>
                <a:srgbClr val="FF000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对话气泡: 椭圆形 3"/>
          <p:cNvSpPr/>
          <p:nvPr/>
        </p:nvSpPr>
        <p:spPr>
          <a:xfrm>
            <a:off x="116561" y="1273556"/>
            <a:ext cx="3119718" cy="1359429"/>
          </a:xfrm>
          <a:prstGeom prst="wedgeEllipseCallout">
            <a:avLst>
              <a:gd name="adj1" fmla="val 73101"/>
              <a:gd name="adj2" fmla="val 48707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5" name="对话气泡: 椭圆形 4"/>
          <p:cNvSpPr/>
          <p:nvPr/>
        </p:nvSpPr>
        <p:spPr>
          <a:xfrm>
            <a:off x="9027159" y="854612"/>
            <a:ext cx="3119718" cy="1656080"/>
          </a:xfrm>
          <a:prstGeom prst="wedgeEllipseCallout">
            <a:avLst>
              <a:gd name="adj1" fmla="val -59383"/>
              <a:gd name="adj2" fmla="val 60335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17268" y="1128654"/>
            <a:ext cx="27546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Nice to meet you !</a:t>
            </a:r>
            <a:endParaRPr lang="zh-CN" altLang="en-US" sz="36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2750" y="1682652"/>
            <a:ext cx="254819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Meow ! </a:t>
            </a:r>
            <a:endParaRPr lang="zh-CN" altLang="en-US" sz="3600" b="1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67668" y="79088"/>
            <a:ext cx="8919429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12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9283.000000" end="10262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143" y="4119357"/>
            <a:ext cx="1279525" cy="99123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404686" y="6336791"/>
            <a:ext cx="10829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遇见</a:t>
            </a:r>
            <a:endParaRPr lang="zh-CN" altLang="en-US" sz="2800" dirty="0"/>
          </a:p>
        </p:txBody>
      </p:sp>
      <p:sp>
        <p:nvSpPr>
          <p:cNvPr id="7" name="动作按钮: 帮助 6">
            <a:hlinkClick r:id="" action="ppaction://noaction" highlightClick="1"/>
          </p:cNvPr>
          <p:cNvSpPr/>
          <p:nvPr/>
        </p:nvSpPr>
        <p:spPr>
          <a:xfrm>
            <a:off x="4527382" y="5748002"/>
            <a:ext cx="2414244" cy="1030909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1"/>
          <p:cNvSpPr/>
          <p:nvPr/>
        </p:nvSpPr>
        <p:spPr>
          <a:xfrm>
            <a:off x="8623302" y="2722855"/>
            <a:ext cx="3568700" cy="808355"/>
          </a:xfrm>
          <a:prstGeom prst="wedgeRoundRectCallout">
            <a:avLst>
              <a:gd name="adj1" fmla="val -55266"/>
              <a:gd name="adj2" fmla="val 14245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Hello, Jan!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1" name="圆角矩形标注 2"/>
          <p:cNvSpPr/>
          <p:nvPr/>
        </p:nvSpPr>
        <p:spPr>
          <a:xfrm>
            <a:off x="0" y="2642517"/>
            <a:ext cx="3568700" cy="808355"/>
          </a:xfrm>
          <a:prstGeom prst="wedgeRoundRectCallout">
            <a:avLst>
              <a:gd name="adj1" fmla="val 44697"/>
              <a:gd name="adj2" fmla="val 12651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Hello, Dan!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3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1583.000000" end="98801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31204" y="5110592"/>
            <a:ext cx="1279525" cy="991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90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2" dur="34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5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00000">
                <p:cTn id="46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9" grpId="0"/>
      <p:bldP spid="10" grpId="0"/>
      <p:bldP spid="7" grpId="0" animBg="1"/>
      <p:bldP spid="6" grpId="0" bldLvl="0" animBg="1"/>
      <p:bldP spid="6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2142" t="47892" r="49288" b="10090"/>
          <a:stretch>
            <a:fillRect/>
          </a:stretch>
        </p:blipFill>
        <p:spPr>
          <a:xfrm>
            <a:off x="2923116" y="658840"/>
            <a:ext cx="6332644" cy="4898680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2412405" y="5557520"/>
            <a:ext cx="7203440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and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w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al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k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en-US" altLang="zh-CN" sz="6000" b="1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en-US" altLang="zh-CN" sz="6000" b="1" dirty="0">
              <a:solidFill>
                <a:srgbClr val="FF000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动作按钮: 帮助 3">
            <a:hlinkClick r:id="" action="ppaction://noaction" highlightClick="1"/>
          </p:cNvPr>
          <p:cNvSpPr/>
          <p:nvPr/>
        </p:nvSpPr>
        <p:spPr>
          <a:xfrm>
            <a:off x="7386066" y="5719276"/>
            <a:ext cx="1792224" cy="690880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0" y="0"/>
            <a:ext cx="9398727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7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4885.000000" end="9415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93719" y="3108180"/>
            <a:ext cx="1279525" cy="99123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5"/>
          <a:stretch>
            <a:fillRect/>
          </a:stretch>
        </p:blipFill>
        <p:spPr>
          <a:xfrm>
            <a:off x="163195" y="1237431"/>
            <a:ext cx="2773045" cy="168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94766" y="3429000"/>
            <a:ext cx="2252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</a:t>
            </a:r>
            <a:r>
              <a:rPr lang="en-US" altLang="zh-CN" sz="4000" dirty="0">
                <a:latin typeface="Comic Sans MS" panose="030F0702030302020204" pitchFamily="66" charset="0"/>
                <a:cs typeface="Comic Sans MS" panose="030F0702030302020204" pitchFamily="66" charset="0"/>
              </a:rPr>
              <a:t>alk</a:t>
            </a:r>
            <a:endParaRPr lang="en-US" altLang="zh-CN" sz="40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圆角矩形标注 4"/>
          <p:cNvSpPr/>
          <p:nvPr/>
        </p:nvSpPr>
        <p:spPr>
          <a:xfrm>
            <a:off x="3879850" y="985105"/>
            <a:ext cx="4294505" cy="808355"/>
          </a:xfrm>
          <a:prstGeom prst="wedgeRoundRectCallout">
            <a:avLst>
              <a:gd name="adj1" fmla="val -569"/>
              <a:gd name="adj2" fmla="val 13499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Comic Sans MS" panose="030F0702030302020204" pitchFamily="66" charset="0"/>
                <a:cs typeface="Comic Sans MS" panose="030F0702030302020204" pitchFamily="66" charset="0"/>
              </a:rPr>
              <a:t>Walk, walk.</a:t>
            </a:r>
            <a:endParaRPr lang="en-US" altLang="zh-CN" sz="36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7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ldLvl="0" animBg="1"/>
      <p:bldP spid="8" grpId="0"/>
      <p:bldP spid="8" grpId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0713" t="49279" r="1110" b="9604"/>
          <a:stretch>
            <a:fillRect/>
          </a:stretch>
        </p:blipFill>
        <p:spPr>
          <a:xfrm>
            <a:off x="2224544" y="877302"/>
            <a:ext cx="6405528" cy="4888329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1141389" y="5682547"/>
            <a:ext cx="8880435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and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s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ee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.</a:t>
            </a:r>
            <a:endParaRPr lang="en-US" altLang="zh-CN" sz="6000" b="1" dirty="0">
              <a:solidFill>
                <a:srgbClr val="FF000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动作按钮: 帮助 4">
            <a:hlinkClick r:id="" action="ppaction://noaction" highlightClick="1"/>
          </p:cNvPr>
          <p:cNvSpPr/>
          <p:nvPr/>
        </p:nvSpPr>
        <p:spPr>
          <a:xfrm>
            <a:off x="6074537" y="5873847"/>
            <a:ext cx="1522185" cy="690880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对话气泡: 椭圆形 5"/>
          <p:cNvSpPr/>
          <p:nvPr/>
        </p:nvSpPr>
        <p:spPr>
          <a:xfrm>
            <a:off x="184316" y="1995204"/>
            <a:ext cx="2712720" cy="1473200"/>
          </a:xfrm>
          <a:prstGeom prst="wedgeEllipseCallout">
            <a:avLst>
              <a:gd name="adj1" fmla="val 80665"/>
              <a:gd name="adj2" fmla="val 81763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7" name="对话气泡: 椭圆形 6"/>
          <p:cNvSpPr/>
          <p:nvPr/>
        </p:nvSpPr>
        <p:spPr>
          <a:xfrm>
            <a:off x="8839200" y="506323"/>
            <a:ext cx="3352800" cy="2333830"/>
          </a:xfrm>
          <a:prstGeom prst="wedgeEllipseCallout">
            <a:avLst>
              <a:gd name="adj1" fmla="val -74517"/>
              <a:gd name="adj2" fmla="val 42666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04096" y="960010"/>
            <a:ext cx="278790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Quack,</a:t>
            </a:r>
            <a:endParaRPr lang="en-US" altLang="zh-CN" sz="4000" b="1" dirty="0">
              <a:solidFill>
                <a:srgbClr val="0070C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  <a:p>
            <a:r>
              <a:rPr lang="en-US" altLang="zh-CN" sz="4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quack .</a:t>
            </a:r>
            <a:endParaRPr lang="en-US" altLang="zh-CN" sz="4000" b="1" dirty="0">
              <a:solidFill>
                <a:srgbClr val="0070C0"/>
              </a:solidFill>
              <a:latin typeface="Comic Sans MS" panose="030F0702030302020204" pitchFamily="66" charset="0"/>
              <a:cs typeface="Aharoni" panose="02010803020104030203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826" y="2380772"/>
            <a:ext cx="24398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Hi, </a:t>
            </a:r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4000" b="1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</a:t>
            </a:r>
            <a:r>
              <a:rPr lang="en-US" altLang="zh-CN" sz="4000" dirty="0">
                <a:solidFill>
                  <a:schemeClr val="accent1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.</a:t>
            </a:r>
            <a:endParaRPr lang="zh-CN" altLang="en-US" sz="4000" dirty="0">
              <a:solidFill>
                <a:schemeClr val="accent1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8872" y="4047836"/>
            <a:ext cx="25481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Meow</a:t>
            </a:r>
            <a:r>
              <a:rPr lang="en-US" altLang="zh-CN" sz="3600" dirty="0">
                <a:latin typeface="Comic Sans MS" panose="030F0702030302020204" pitchFamily="66" charset="0"/>
                <a:cs typeface="Aharoni" panose="02010803020104030203" pitchFamily="2" charset="-79"/>
              </a:rPr>
              <a:t> ! 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2" name="对话气泡: 椭圆形 11"/>
          <p:cNvSpPr/>
          <p:nvPr/>
        </p:nvSpPr>
        <p:spPr>
          <a:xfrm>
            <a:off x="240050" y="3644437"/>
            <a:ext cx="2712720" cy="1473200"/>
          </a:xfrm>
          <a:prstGeom prst="wedgeEllipseCallout">
            <a:avLst>
              <a:gd name="adj1" fmla="val 50944"/>
              <a:gd name="adj2" fmla="val 39632"/>
            </a:avLst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>
              <a:solidFill>
                <a:srgbClr val="7030A0"/>
              </a:solidFill>
            </a:endParaRPr>
          </a:p>
        </p:txBody>
      </p:sp>
      <p:sp>
        <p:nvSpPr>
          <p:cNvPr id="11" name="Text Box 4"/>
          <p:cNvSpPr txBox="1"/>
          <p:nvPr/>
        </p:nvSpPr>
        <p:spPr>
          <a:xfrm>
            <a:off x="0" y="0"/>
            <a:ext cx="9398727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14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29735.000000" end="87753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50569" y="4981181"/>
            <a:ext cx="1279525" cy="9912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320113" y="4191346"/>
            <a:ext cx="17272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6600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hill</a:t>
            </a:r>
            <a:r>
              <a:rPr lang="en-US" altLang="zh-CN" sz="36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zh-CN" altLang="en-US" sz="3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8777313" y="4101349"/>
            <a:ext cx="2905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What</a:t>
            </a:r>
            <a:r>
              <a:rPr lang="en-US" altLang="zh-CN" sz="4800" dirty="0">
                <a:solidFill>
                  <a:schemeClr val="accent2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什么</a:t>
            </a:r>
            <a:r>
              <a:rPr lang="en-US" altLang="zh-CN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8777313" y="3088658"/>
            <a:ext cx="32240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accent2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Where 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哪里</a:t>
            </a:r>
            <a:r>
              <a:rPr lang="en-US" altLang="zh-CN" sz="3600" dirty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endParaRPr lang="zh-CN" altLang="en-US" sz="3600" dirty="0"/>
          </a:p>
        </p:txBody>
      </p:sp>
      <p:sp>
        <p:nvSpPr>
          <p:cNvPr id="4" name="圆角矩形标注 1"/>
          <p:cNvSpPr/>
          <p:nvPr/>
        </p:nvSpPr>
        <p:spPr>
          <a:xfrm>
            <a:off x="4440131" y="996441"/>
            <a:ext cx="4294505" cy="808355"/>
          </a:xfrm>
          <a:prstGeom prst="wedgeRoundRectCallout">
            <a:avLst>
              <a:gd name="adj1" fmla="val 3938"/>
              <a:gd name="adj2" fmla="val 20861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Hello, Dan and Jan!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9" name="圆角矩形标注 2"/>
          <p:cNvSpPr/>
          <p:nvPr/>
        </p:nvSpPr>
        <p:spPr>
          <a:xfrm>
            <a:off x="25747" y="959356"/>
            <a:ext cx="3438525" cy="808355"/>
          </a:xfrm>
          <a:prstGeom prst="wedgeRoundRectCallout">
            <a:avLst>
              <a:gd name="adj1" fmla="val 46410"/>
              <a:gd name="adj2" fmla="val 26363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Hello, Nan!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8" dur="632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7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animBg="1"/>
      <p:bldP spid="5" grpId="0" bldLvl="0" animBg="1"/>
      <p:bldP spid="5" grpId="1" bldLvl="0" animBg="1"/>
      <p:bldP spid="6" grpId="0" animBg="1"/>
      <p:bldP spid="7" grpId="0" animBg="1"/>
      <p:bldP spid="8" grpId="0"/>
      <p:bldP spid="9" grpId="0"/>
      <p:bldP spid="10" grpId="0"/>
      <p:bldP spid="12" grpId="0" animBg="1"/>
      <p:bldP spid="15" grpId="0"/>
      <p:bldP spid="16" grpId="0"/>
      <p:bldP spid="17" grpId="0"/>
      <p:bldP spid="4" grpId="0" bldLvl="0" animBg="1"/>
      <p:bldP spid="4" grpId="1" animBg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-315" r="50000" b="57056"/>
          <a:stretch>
            <a:fillRect/>
          </a:stretch>
        </p:blipFill>
        <p:spPr>
          <a:xfrm>
            <a:off x="3119718" y="585216"/>
            <a:ext cx="6165313" cy="4946903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2659293" y="5532120"/>
            <a:ext cx="5990932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in a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h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ouse</a:t>
            </a:r>
            <a:r>
              <a:rPr lang="en-US" altLang="zh-CN" sz="6000" b="1" dirty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  <a:endParaRPr lang="en-US" altLang="zh-CN" sz="6000" b="1" dirty="0"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动作按钮: 帮助 3">
            <a:hlinkClick r:id="" action="ppaction://noaction" highlightClick="1"/>
          </p:cNvPr>
          <p:cNvSpPr/>
          <p:nvPr/>
        </p:nvSpPr>
        <p:spPr>
          <a:xfrm>
            <a:off x="6208608" y="5694510"/>
            <a:ext cx="2138939" cy="690880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4"/>
          <p:cNvSpPr txBox="1"/>
          <p:nvPr/>
        </p:nvSpPr>
        <p:spPr>
          <a:xfrm>
            <a:off x="0" y="0"/>
            <a:ext cx="9398727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7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6813.000000" end="83776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92454" y="5544333"/>
            <a:ext cx="1279525" cy="991235"/>
          </a:xfrm>
          <a:prstGeom prst="rect">
            <a:avLst/>
          </a:prstGeom>
        </p:spPr>
      </p:pic>
      <p:sp>
        <p:nvSpPr>
          <p:cNvPr id="6" name="圆角矩形标注 1"/>
          <p:cNvSpPr/>
          <p:nvPr/>
        </p:nvSpPr>
        <p:spPr>
          <a:xfrm>
            <a:off x="6649201" y="1024081"/>
            <a:ext cx="4294505" cy="808355"/>
          </a:xfrm>
          <a:prstGeom prst="wedgeRoundRectCallout">
            <a:avLst>
              <a:gd name="adj1" fmla="val -42518"/>
              <a:gd name="adj2" fmla="val 14120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>
                <a:latin typeface="Comic Sans MS" panose="030F0702030302020204" pitchFamily="66" charset="0"/>
                <a:cs typeface="Comic Sans MS" panose="030F0702030302020204" pitchFamily="66" charset="0"/>
              </a:rPr>
              <a:t>Sit down, please!</a:t>
            </a:r>
            <a:endParaRPr lang="en-US" altLang="zh-CN" sz="36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011015" y="3307886"/>
            <a:ext cx="2084985" cy="1532255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2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ldLvl="0" animBg="1"/>
      <p:bldP spid="6" grpId="0" bldLvl="0" animBg="1"/>
      <p:bldP spid="6" grpId="1" animBg="1"/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l="50000" t="-622" r="-426" b="59016"/>
          <a:stretch>
            <a:fillRect/>
          </a:stretch>
        </p:blipFill>
        <p:spPr>
          <a:xfrm>
            <a:off x="2808045" y="1179899"/>
            <a:ext cx="5878755" cy="4498201"/>
          </a:xfrm>
          <a:prstGeom prst="roundRect">
            <a:avLst/>
          </a:prstGeom>
        </p:spPr>
      </p:pic>
      <p:sp>
        <p:nvSpPr>
          <p:cNvPr id="3" name="Text Box 4"/>
          <p:cNvSpPr txBox="1"/>
          <p:nvPr/>
        </p:nvSpPr>
        <p:spPr>
          <a:xfrm>
            <a:off x="1982636" y="5603240"/>
            <a:ext cx="8880435" cy="10156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,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J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an, 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and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 </a:t>
            </a:r>
            <a:r>
              <a:rPr lang="en-US" altLang="zh-CN" sz="60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N</a:t>
            </a:r>
            <a:r>
              <a:rPr lang="en-US" altLang="zh-CN" sz="6000" b="1" dirty="0">
                <a:solidFill>
                  <a:srgbClr val="0070C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an 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s</a:t>
            </a:r>
            <a:r>
              <a:rPr lang="en-US" altLang="zh-CN" sz="6000" b="1" dirty="0">
                <a:latin typeface="Comic Sans MS" panose="030F0702030302020204" pitchFamily="66" charset="0"/>
                <a:cs typeface="Aharoni" panose="02010803020104030203" pitchFamily="2" charset="-79"/>
              </a:rPr>
              <a:t>it</a:t>
            </a:r>
            <a:r>
              <a:rPr lang="en-US" altLang="zh-CN" sz="6000" b="1" dirty="0">
                <a:solidFill>
                  <a:srgbClr val="FF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.</a:t>
            </a:r>
            <a:endParaRPr lang="en-US" altLang="zh-CN" sz="6000" b="1" dirty="0">
              <a:solidFill>
                <a:srgbClr val="FF0000"/>
              </a:solidFill>
              <a:latin typeface="Comic Sans MS" panose="030F0702030302020204" pitchFamily="66" charset="0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sp>
        <p:nvSpPr>
          <p:cNvPr id="6" name="动作按钮: 帮助 5">
            <a:hlinkClick r:id="" action="ppaction://noaction" highlightClick="1"/>
          </p:cNvPr>
          <p:cNvSpPr/>
          <p:nvPr/>
        </p:nvSpPr>
        <p:spPr>
          <a:xfrm>
            <a:off x="9631747" y="5832306"/>
            <a:ext cx="1792224" cy="690880"/>
          </a:xfrm>
          <a:prstGeom prst="actionButtonHelp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4"/>
          <p:cNvSpPr txBox="1"/>
          <p:nvPr/>
        </p:nvSpPr>
        <p:spPr>
          <a:xfrm>
            <a:off x="0" y="0"/>
            <a:ext cx="9398727" cy="76944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C00000"/>
                </a:solidFill>
                <a:latin typeface="Comic Sans MS" panose="030F0702030302020204" pitchFamily="66" charset="0"/>
                <a:cs typeface="Aharoni" panose="02010803020104030203" pitchFamily="2" charset="-79"/>
              </a:rPr>
              <a:t>Look, read and say</a:t>
            </a:r>
            <a:r>
              <a:rPr lang="zh-CN" altLang="en-US" sz="2800" b="1" dirty="0">
                <a:latin typeface="Aharoni" panose="02010803020104030203" pitchFamily="2" charset="-79"/>
                <a:cs typeface="Aharoni" panose="02010803020104030203" pitchFamily="2" charset="-79"/>
              </a:rPr>
              <a:t>看一看，读一读，说一说</a:t>
            </a:r>
            <a:endParaRPr lang="en-US" altLang="zh-CN" sz="4400" b="1" dirty="0">
              <a:solidFill>
                <a:srgbClr val="0070C0"/>
              </a:solidFill>
              <a:latin typeface="Aharoni" panose="02010803020104030203" pitchFamily="2" charset="-79"/>
              <a:ea typeface="Arial" panose="020B0604020202020204" pitchFamily="34" charset="0"/>
              <a:cs typeface="Aharoni" panose="02010803020104030203" pitchFamily="2" charset="-79"/>
            </a:endParaRPr>
          </a:p>
        </p:txBody>
      </p:sp>
      <p:pic>
        <p:nvPicPr>
          <p:cNvPr id="13" name="P38and3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41269.000000" end="7555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32143" y="4119357"/>
            <a:ext cx="1279525" cy="99123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348470" y="887958"/>
            <a:ext cx="6031865" cy="1532255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标注 2"/>
          <p:cNvSpPr/>
          <p:nvPr/>
        </p:nvSpPr>
        <p:spPr>
          <a:xfrm rot="1080000">
            <a:off x="7940564" y="1939458"/>
            <a:ext cx="4294505" cy="808355"/>
          </a:xfrm>
          <a:prstGeom prst="wedgeRoundRectCallout">
            <a:avLst>
              <a:gd name="adj1" fmla="val -21891"/>
              <a:gd name="adj2" fmla="val 4269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Comic Sans MS" panose="030F0702030302020204" pitchFamily="66" charset="0"/>
                <a:cs typeface="Comic Sans MS" panose="030F0702030302020204" pitchFamily="66" charset="0"/>
              </a:rPr>
              <a:t>Whose birthday?</a:t>
            </a:r>
            <a:endParaRPr lang="en-US" altLang="zh-CN" sz="3600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69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9" fill="hold" display="1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bldLvl="0" animBg="1"/>
      <p:bldP spid="4" grpId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TIMING" val="|2.7|2.1|0.8|0.2|0.2|0.2|0.2|0.2|0.1|0.2|0.2|0.2|0.1"/>
</p:tagLst>
</file>

<file path=ppt/tags/tag2.xml><?xml version="1.0" encoding="utf-8"?>
<p:tagLst xmlns:p="http://schemas.openxmlformats.org/presentationml/2006/main">
  <p:tag name="TIMING" val="|0.3"/>
</p:tagLst>
</file>

<file path=ppt/tags/tag3.xml><?xml version="1.0" encoding="utf-8"?>
<p:tagLst xmlns:p="http://schemas.openxmlformats.org/presentationml/2006/main">
  <p:tag name="commondata" val="eyJoZGlkIjoiOTkxNmU4M2RlNTNiYmU0NWIxZGQ2ZmIyNjQwYTQ2Y2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WPS 演示</Application>
  <PresentationFormat>宽屏</PresentationFormat>
  <Paragraphs>227</Paragraphs>
  <Slides>18</Slides>
  <Notes>1</Notes>
  <HiddenSlides>0</HiddenSlides>
  <MMClips>14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Comic Sans MS</vt:lpstr>
      <vt:lpstr>Aharoni</vt:lpstr>
      <vt:lpstr>微软雅黑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Role play 角色扮演</vt:lpstr>
      <vt:lpstr>Role play 角色扮演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杜 Sunny</dc:creator>
  <cp:lastModifiedBy>May</cp:lastModifiedBy>
  <cp:revision>64</cp:revision>
  <cp:lastPrinted>2023-11-12T06:17:00Z</cp:lastPrinted>
  <dcterms:created xsi:type="dcterms:W3CDTF">2023-11-09T06:33:00Z</dcterms:created>
  <dcterms:modified xsi:type="dcterms:W3CDTF">2024-01-17T14:56:44Z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BD0920D1EE06437A8B61CA889A03F930</vt:lpwstr>
  </property>
  <property fmtid="{D5CDD505-2E9C-101B-9397-08002B2CF9AE}" pid="3" name="KSOProductBuildVer">
    <vt:lpwstr>2052-12.1.0.15990</vt:lpwstr>
  </property>
</Properties>
</file>